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1D"/>
    <a:srgbClr val="E3F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B61519-3695-4DDE-B084-70B6952F89B4}" v="1" dt="2024-04-01T03:01:52.6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baas Alif M N" userId="c587467ad08beec6" providerId="LiveId" clId="{F0C2E959-CFA4-4F52-9D60-651A84671C2B}"/>
    <pc:docChg chg="undo custSel addSld modSld">
      <pc:chgData name="Abbaas Alif M N" userId="c587467ad08beec6" providerId="LiveId" clId="{F0C2E959-CFA4-4F52-9D60-651A84671C2B}" dt="2024-03-11T19:04:06.565" v="967" actId="339"/>
      <pc:docMkLst>
        <pc:docMk/>
      </pc:docMkLst>
      <pc:sldChg chg="addSp modSp mod">
        <pc:chgData name="Abbaas Alif M N" userId="c587467ad08beec6" providerId="LiveId" clId="{F0C2E959-CFA4-4F52-9D60-651A84671C2B}" dt="2024-02-26T21:45:28.664" v="43" actId="1076"/>
        <pc:sldMkLst>
          <pc:docMk/>
          <pc:sldMk cId="3308983203" sldId="256"/>
        </pc:sldMkLst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7" creationId="{455030DF-A311-3930-68CA-047EE39588A3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8" creationId="{1D25E392-366D-493D-0D53-3104DEA6CB12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79" creationId="{3FB7B107-23A8-341F-ABC2-C59CF8EF3728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3" creationId="{EA1CFEC7-C9C3-E276-2B80-81A46D89027D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4" creationId="{455B4BF7-9F6F-A29E-F10F-CFF0F73D2B16}"/>
          </ac:spMkLst>
        </pc:spChg>
        <pc:spChg chg="mod">
          <ac:chgData name="Abbaas Alif M N" userId="c587467ad08beec6" providerId="LiveId" clId="{F0C2E959-CFA4-4F52-9D60-651A84671C2B}" dt="2024-02-26T00:14:23.094" v="2" actId="1076"/>
          <ac:spMkLst>
            <pc:docMk/>
            <pc:sldMk cId="3308983203" sldId="256"/>
            <ac:spMk id="85" creationId="{715C2288-8322-A057-9F86-9A11A6933677}"/>
          </ac:spMkLst>
        </pc:spChg>
        <pc:spChg chg="add mod">
          <ac:chgData name="Abbaas Alif M N" userId="c587467ad08beec6" providerId="LiveId" clId="{F0C2E959-CFA4-4F52-9D60-651A84671C2B}" dt="2024-02-26T21:45:21.950" v="41" actId="14100"/>
          <ac:spMkLst>
            <pc:docMk/>
            <pc:sldMk cId="3308983203" sldId="256"/>
            <ac:spMk id="106" creationId="{BB58E162-18B6-505A-F246-4CD1613FBFC6}"/>
          </ac:spMkLst>
        </pc:spChg>
        <pc:spChg chg="add mod">
          <ac:chgData name="Abbaas Alif M N" userId="c587467ad08beec6" providerId="LiveId" clId="{F0C2E959-CFA4-4F52-9D60-651A84671C2B}" dt="2024-02-26T21:45:28.664" v="43" actId="1076"/>
          <ac:spMkLst>
            <pc:docMk/>
            <pc:sldMk cId="3308983203" sldId="256"/>
            <ac:spMk id="107" creationId="{05C6E3AD-9FD4-F3BB-587B-33752A42FA0C}"/>
          </ac:spMkLst>
        </pc:spChg>
        <pc:picChg chg="mod">
          <ac:chgData name="Abbaas Alif M N" userId="c587467ad08beec6" providerId="LiveId" clId="{F0C2E959-CFA4-4F52-9D60-651A84671C2B}" dt="2024-02-26T00:14:23.094" v="2" actId="1076"/>
          <ac:picMkLst>
            <pc:docMk/>
            <pc:sldMk cId="3308983203" sldId="256"/>
            <ac:picMk id="5" creationId="{316D4438-8D2B-4012-C61C-75DF3458B88A}"/>
          </ac:picMkLst>
        </pc:picChg>
        <pc:picChg chg="mod">
          <ac:chgData name="Abbaas Alif M N" userId="c587467ad08beec6" providerId="LiveId" clId="{F0C2E959-CFA4-4F52-9D60-651A84671C2B}" dt="2024-02-26T00:14:23.094" v="2" actId="1076"/>
          <ac:picMkLst>
            <pc:docMk/>
            <pc:sldMk cId="3308983203" sldId="256"/>
            <ac:picMk id="7" creationId="{CCCCA286-F44D-1ECA-D7E7-A7FEE00DAA23}"/>
          </ac:picMkLst>
        </pc:picChg>
        <pc:picChg chg="add mod">
          <ac:chgData name="Abbaas Alif M N" userId="c587467ad08beec6" providerId="LiveId" clId="{F0C2E959-CFA4-4F52-9D60-651A84671C2B}" dt="2024-02-26T21:45:25.764" v="42" actId="1076"/>
          <ac:picMkLst>
            <pc:docMk/>
            <pc:sldMk cId="3308983203" sldId="256"/>
            <ac:picMk id="101" creationId="{87273637-54ED-64D0-7D01-11DE4D5A8AC0}"/>
          </ac:picMkLst>
        </pc:pic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6" creationId="{9C891FAA-43EC-28C4-D9BB-BF5AC9EC6F8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7" creationId="{4001ED17-857C-5612-3422-75BE4FC3B87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28" creationId="{C267EF87-B004-2014-E901-3C5D90D71C9B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6" creationId="{98F32C55-8497-2984-D473-CE5A66DC3BCF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7" creationId="{4AC272A3-7EE7-F61D-5315-E05F15AE2D01}"/>
          </ac:cxnSpMkLst>
        </pc:cxnChg>
        <pc:cxnChg chg="mod">
          <ac:chgData name="Abbaas Alif M N" userId="c587467ad08beec6" providerId="LiveId" clId="{F0C2E959-CFA4-4F52-9D60-651A84671C2B}" dt="2024-02-26T00:14:23.094" v="2" actId="1076"/>
          <ac:cxnSpMkLst>
            <pc:docMk/>
            <pc:sldMk cId="3308983203" sldId="256"/>
            <ac:cxnSpMk id="58" creationId="{33B7F223-B315-392F-FD73-1BE47D23A96D}"/>
          </ac:cxnSpMkLst>
        </pc:cxnChg>
        <pc:cxnChg chg="add mod">
          <ac:chgData name="Abbaas Alif M N" userId="c587467ad08beec6" providerId="LiveId" clId="{F0C2E959-CFA4-4F52-9D60-651A84671C2B}" dt="2024-02-26T21:44:49.699" v="38" actId="208"/>
          <ac:cxnSpMkLst>
            <pc:docMk/>
            <pc:sldMk cId="3308983203" sldId="256"/>
            <ac:cxnSpMk id="103" creationId="{56F53BB2-E98B-8C8D-2532-C326C96CD1E5}"/>
          </ac:cxnSpMkLst>
        </pc:cxnChg>
      </pc:sldChg>
      <pc:sldChg chg="addSp delSp modSp new mod modClrScheme chgLayout">
        <pc:chgData name="Abbaas Alif M N" userId="c587467ad08beec6" providerId="LiveId" clId="{F0C2E959-CFA4-4F52-9D60-651A84671C2B}" dt="2024-03-11T19:04:06.565" v="967" actId="339"/>
        <pc:sldMkLst>
          <pc:docMk/>
          <pc:sldMk cId="1054322613" sldId="257"/>
        </pc:sldMkLst>
        <pc:spChg chg="del">
          <ac:chgData name="Abbaas Alif M N" userId="c587467ad08beec6" providerId="LiveId" clId="{F0C2E959-CFA4-4F52-9D60-651A84671C2B}" dt="2024-03-08T23:37:37.318" v="45" actId="700"/>
          <ac:spMkLst>
            <pc:docMk/>
            <pc:sldMk cId="1054322613" sldId="257"/>
            <ac:spMk id="2" creationId="{AFF7344B-1F5B-3115-0CB2-FBA6FFEDAE65}"/>
          </ac:spMkLst>
        </pc:spChg>
        <pc:spChg chg="del">
          <ac:chgData name="Abbaas Alif M N" userId="c587467ad08beec6" providerId="LiveId" clId="{F0C2E959-CFA4-4F52-9D60-651A84671C2B}" dt="2024-03-08T23:37:37.318" v="45" actId="700"/>
          <ac:spMkLst>
            <pc:docMk/>
            <pc:sldMk cId="1054322613" sldId="257"/>
            <ac:spMk id="3" creationId="{1B1FCFD6-426B-9190-28B5-5163E9153103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4" creationId="{8AAE1161-020F-87D8-DFBD-6D31317182B7}"/>
          </ac:spMkLst>
        </pc:spChg>
        <pc:spChg chg="add del mod">
          <ac:chgData name="Abbaas Alif M N" userId="c587467ad08beec6" providerId="LiveId" clId="{F0C2E959-CFA4-4F52-9D60-651A84671C2B}" dt="2024-03-08T23:55:05.213" v="134" actId="478"/>
          <ac:spMkLst>
            <pc:docMk/>
            <pc:sldMk cId="1054322613" sldId="257"/>
            <ac:spMk id="17" creationId="{2CE9C505-0CA5-4E1C-9AAE-68F3DDA84ABC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70" creationId="{7239BC5B-6FCE-BDFA-D24E-2FC7AEE5AD69}"/>
          </ac:spMkLst>
        </pc:spChg>
        <pc:spChg chg="add del mod">
          <ac:chgData name="Abbaas Alif M N" userId="c587467ad08beec6" providerId="LiveId" clId="{F0C2E959-CFA4-4F52-9D60-651A84671C2B}" dt="2024-03-09T04:58:12.673" v="918" actId="478"/>
          <ac:spMkLst>
            <pc:docMk/>
            <pc:sldMk cId="1054322613" sldId="257"/>
            <ac:spMk id="75" creationId="{23A92571-A410-691A-BDEC-0420DBB29825}"/>
          </ac:spMkLst>
        </pc:spChg>
        <pc:spChg chg="add mod">
          <ac:chgData name="Abbaas Alif M N" userId="c587467ad08beec6" providerId="LiveId" clId="{F0C2E959-CFA4-4F52-9D60-651A84671C2B}" dt="2024-03-09T05:16:48.798" v="957" actId="5736"/>
          <ac:spMkLst>
            <pc:docMk/>
            <pc:sldMk cId="1054322613" sldId="257"/>
            <ac:spMk id="76" creationId="{80314F46-6F25-243F-307D-BE3C7FD23B79}"/>
          </ac:spMkLst>
        </pc:spChg>
        <pc:spChg chg="add mod">
          <ac:chgData name="Abbaas Alif M N" userId="c587467ad08beec6" providerId="LiveId" clId="{F0C2E959-CFA4-4F52-9D60-651A84671C2B}" dt="2024-03-09T03:24:36.022" v="662" actId="164"/>
          <ac:spMkLst>
            <pc:docMk/>
            <pc:sldMk cId="1054322613" sldId="257"/>
            <ac:spMk id="80" creationId="{19ED6D89-0314-CDF0-083D-D468ED6E4390}"/>
          </ac:spMkLst>
        </pc:spChg>
        <pc:spChg chg="add mod">
          <ac:chgData name="Abbaas Alif M N" userId="c587467ad08beec6" providerId="LiveId" clId="{F0C2E959-CFA4-4F52-9D60-651A84671C2B}" dt="2024-03-09T03:24:36.022" v="662" actId="164"/>
          <ac:spMkLst>
            <pc:docMk/>
            <pc:sldMk cId="1054322613" sldId="257"/>
            <ac:spMk id="82" creationId="{F7971061-6B6C-F8A8-94D3-C838EAE9E8F0}"/>
          </ac:spMkLst>
        </pc:spChg>
        <pc:spChg chg="add del mod">
          <ac:chgData name="Abbaas Alif M N" userId="c587467ad08beec6" providerId="LiveId" clId="{F0C2E959-CFA4-4F52-9D60-651A84671C2B}" dt="2024-03-09T03:46:56.733" v="732" actId="478"/>
          <ac:spMkLst>
            <pc:docMk/>
            <pc:sldMk cId="1054322613" sldId="257"/>
            <ac:spMk id="102" creationId="{2A295E81-5AC6-B478-F83B-D892205E8FB6}"/>
          </ac:spMkLst>
        </pc:spChg>
        <pc:spChg chg="add del mod">
          <ac:chgData name="Abbaas Alif M N" userId="c587467ad08beec6" providerId="LiveId" clId="{F0C2E959-CFA4-4F52-9D60-651A84671C2B}" dt="2024-03-09T03:46:50.729" v="731" actId="478"/>
          <ac:spMkLst>
            <pc:docMk/>
            <pc:sldMk cId="1054322613" sldId="257"/>
            <ac:spMk id="103" creationId="{958F5AC5-B2E5-E4EC-97EA-7D66BE164459}"/>
          </ac:spMkLst>
        </pc:spChg>
        <pc:spChg chg="add del mod">
          <ac:chgData name="Abbaas Alif M N" userId="c587467ad08beec6" providerId="LiveId" clId="{F0C2E959-CFA4-4F52-9D60-651A84671C2B}" dt="2024-03-09T03:50:36.909" v="770" actId="478"/>
          <ac:spMkLst>
            <pc:docMk/>
            <pc:sldMk cId="1054322613" sldId="257"/>
            <ac:spMk id="104" creationId="{4BC0E315-836E-F297-BA1D-AA75AD9BDEF4}"/>
          </ac:spMkLst>
        </pc:spChg>
        <pc:spChg chg="add del mod">
          <ac:chgData name="Abbaas Alif M N" userId="c587467ad08beec6" providerId="LiveId" clId="{F0C2E959-CFA4-4F52-9D60-651A84671C2B}" dt="2024-03-09T03:47:47.276" v="747" actId="478"/>
          <ac:spMkLst>
            <pc:docMk/>
            <pc:sldMk cId="1054322613" sldId="257"/>
            <ac:spMk id="105" creationId="{64C84C50-714D-82CD-DC9E-7F4355049872}"/>
          </ac:spMkLst>
        </pc:spChg>
        <pc:spChg chg="add del mod">
          <ac:chgData name="Abbaas Alif M N" userId="c587467ad08beec6" providerId="LiveId" clId="{F0C2E959-CFA4-4F52-9D60-651A84671C2B}" dt="2024-03-09T03:50:34.277" v="769" actId="478"/>
          <ac:spMkLst>
            <pc:docMk/>
            <pc:sldMk cId="1054322613" sldId="257"/>
            <ac:spMk id="106" creationId="{01390EC6-0577-7DAD-BE38-15B4A02BECF0}"/>
          </ac:spMkLst>
        </pc:s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3" creationId="{4612E0EE-AE7F-3A5D-4DA7-B3EF510F9E4A}"/>
          </ac:grpSpMkLst>
        </pc:grpChg>
        <pc:grpChg chg="add del mod">
          <ac:chgData name="Abbaas Alif M N" userId="c587467ad08beec6" providerId="LiveId" clId="{F0C2E959-CFA4-4F52-9D60-651A84671C2B}" dt="2024-03-09T03:38:42.548" v="668" actId="478"/>
          <ac:grpSpMkLst>
            <pc:docMk/>
            <pc:sldMk cId="1054322613" sldId="257"/>
            <ac:grpSpMk id="83" creationId="{0443EABB-08F9-1760-A6B5-6D9B98C58033}"/>
          </ac:grpSpMkLst>
        </pc:grpChg>
        <pc:grpChg chg="add del mod">
          <ac:chgData name="Abbaas Alif M N" userId="c587467ad08beec6" providerId="LiveId" clId="{F0C2E959-CFA4-4F52-9D60-651A84671C2B}" dt="2024-03-09T04:05:14.755" v="840" actId="478"/>
          <ac:grpSpMkLst>
            <pc:docMk/>
            <pc:sldMk cId="1054322613" sldId="257"/>
            <ac:grpSpMk id="89" creationId="{4E169BF9-A0D6-5E05-B951-2E81FD6F9816}"/>
          </ac:grpSpMkLst>
        </pc:grpChg>
        <pc:grpChg chg="add del mod">
          <ac:chgData name="Abbaas Alif M N" userId="c587467ad08beec6" providerId="LiveId" clId="{F0C2E959-CFA4-4F52-9D60-651A84671C2B}" dt="2024-03-09T04:05:16.777" v="841" actId="478"/>
          <ac:grpSpMkLst>
            <pc:docMk/>
            <pc:sldMk cId="1054322613" sldId="257"/>
            <ac:grpSpMk id="93" creationId="{5D12DB8C-ED61-A795-87CD-F0CF4AE4F359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98" creationId="{60FE657B-B95A-4250-F19D-C1C8498CBE1F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25" creationId="{2CF3DC95-ADD7-9B6A-F1EE-A0AB463D6F52}"/>
          </ac:grpSpMkLst>
        </pc:grpChg>
        <pc:grpChg chg="add mod">
          <ac:chgData name="Abbaas Alif M N" userId="c587467ad08beec6" providerId="LiveId" clId="{F0C2E959-CFA4-4F52-9D60-651A84671C2B}" dt="2024-03-09T05:16:48.798" v="957" actId="5736"/>
          <ac:grpSpMkLst>
            <pc:docMk/>
            <pc:sldMk cId="1054322613" sldId="257"/>
            <ac:grpSpMk id="1025" creationId="{F5C271E8-B297-1703-8ACF-3E8AF8A526AA}"/>
          </ac:grpSpMkLst>
        </pc:grpChg>
        <pc:graphicFrameChg chg="add mod modGraphic">
          <ac:chgData name="Abbaas Alif M N" userId="c587467ad08beec6" providerId="LiveId" clId="{F0C2E959-CFA4-4F52-9D60-651A84671C2B}" dt="2024-03-11T19:04:06.565" v="967" actId="339"/>
          <ac:graphicFrameMkLst>
            <pc:docMk/>
            <pc:sldMk cId="1054322613" sldId="257"/>
            <ac:graphicFrameMk id="7" creationId="{48082415-0F37-0920-3E4F-64E493045FAC}"/>
          </ac:graphicFrameMkLst>
        </pc:graphicFrameChg>
        <pc:graphicFrameChg chg="add mod modGraphic">
          <ac:chgData name="Abbaas Alif M N" userId="c587467ad08beec6" providerId="LiveId" clId="{F0C2E959-CFA4-4F52-9D60-651A84671C2B}" dt="2024-03-09T05:16:48.798" v="957" actId="5736"/>
          <ac:graphicFrameMkLst>
            <pc:docMk/>
            <pc:sldMk cId="1054322613" sldId="257"/>
            <ac:graphicFrameMk id="8" creationId="{3BA0C03B-AAAD-D99C-279F-9A9D065D7728}"/>
          </ac:graphicFrameMkLst>
        </pc:graphicFrameChg>
        <pc:graphicFrameChg chg="add mod modGraphic">
          <ac:chgData name="Abbaas Alif M N" userId="c587467ad08beec6" providerId="LiveId" clId="{F0C2E959-CFA4-4F52-9D60-651A84671C2B}" dt="2024-03-09T00:07:51.287" v="185" actId="1076"/>
          <ac:graphicFrameMkLst>
            <pc:docMk/>
            <pc:sldMk cId="1054322613" sldId="257"/>
            <ac:graphicFrameMk id="9" creationId="{F1E91290-3F4C-C2AB-F6B6-B822F9DDAF85}"/>
          </ac:graphicFrameMkLst>
        </pc:graphicFrameChg>
        <pc:graphicFrameChg chg="add mod ord modGraphic">
          <ac:chgData name="Abbaas Alif M N" userId="c587467ad08beec6" providerId="LiveId" clId="{F0C2E959-CFA4-4F52-9D60-651A84671C2B}" dt="2024-03-09T00:08:11.916" v="191" actId="1076"/>
          <ac:graphicFrameMkLst>
            <pc:docMk/>
            <pc:sldMk cId="1054322613" sldId="257"/>
            <ac:graphicFrameMk id="10" creationId="{4ED1367D-7369-0F89-9690-D729A4B3ACE1}"/>
          </ac:graphicFrameMkLst>
        </pc:graphicFrameChg>
        <pc:graphicFrameChg chg="add del mod">
          <ac:chgData name="Abbaas Alif M N" userId="c587467ad08beec6" providerId="LiveId" clId="{F0C2E959-CFA4-4F52-9D60-651A84671C2B}" dt="2024-03-08T23:48:23.032" v="89" actId="478"/>
          <ac:graphicFrameMkLst>
            <pc:docMk/>
            <pc:sldMk cId="1054322613" sldId="257"/>
            <ac:graphicFrameMk id="11" creationId="{2D043907-4E4A-F01E-A26C-D00012CD89EA}"/>
          </ac:graphicFrameMkLst>
        </pc:graphicFrameChg>
        <pc:graphicFrameChg chg="add del mod">
          <ac:chgData name="Abbaas Alif M N" userId="c587467ad08beec6" providerId="LiveId" clId="{F0C2E959-CFA4-4F52-9D60-651A84671C2B}" dt="2024-03-08T23:48:23.032" v="89" actId="478"/>
          <ac:graphicFrameMkLst>
            <pc:docMk/>
            <pc:sldMk cId="1054322613" sldId="257"/>
            <ac:graphicFrameMk id="12" creationId="{D37177D7-F1E9-200E-9311-DF8981951A36}"/>
          </ac:graphicFrameMkLst>
        </pc:graphicFrameChg>
        <pc:graphicFrameChg chg="add mod modGraphic">
          <ac:chgData name="Abbaas Alif M N" userId="c587467ad08beec6" providerId="LiveId" clId="{F0C2E959-CFA4-4F52-9D60-651A84671C2B}" dt="2024-03-11T19:03:42.284" v="965" actId="339"/>
          <ac:graphicFrameMkLst>
            <pc:docMk/>
            <pc:sldMk cId="1054322613" sldId="257"/>
            <ac:graphicFrameMk id="14" creationId="{3C8D140C-6014-0C96-AE66-EC393038404E}"/>
          </ac:graphicFrameMkLst>
        </pc:graphicFrameChg>
        <pc:graphicFrameChg chg="add del mod modGraphic">
          <ac:chgData name="Abbaas Alif M N" userId="c587467ad08beec6" providerId="LiveId" clId="{F0C2E959-CFA4-4F52-9D60-651A84671C2B}" dt="2024-03-08T23:59:45.660" v="138" actId="478"/>
          <ac:graphicFrameMkLst>
            <pc:docMk/>
            <pc:sldMk cId="1054322613" sldId="257"/>
            <ac:graphicFrameMk id="15" creationId="{FADFA882-B2F0-BA32-DBA3-F6225883E04C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3:38:20.552" v="667" actId="478"/>
          <ac:graphicFrameMkLst>
            <pc:docMk/>
            <pc:sldMk cId="1054322613" sldId="257"/>
            <ac:graphicFrameMk id="18" creationId="{DF87F609-D9AF-E6A3-79C4-954A4515B242}"/>
          </ac:graphicFrameMkLst>
        </pc:graphicFrameChg>
        <pc:graphicFrameChg chg="add mod modGraphic">
          <ac:chgData name="Abbaas Alif M N" userId="c587467ad08beec6" providerId="LiveId" clId="{F0C2E959-CFA4-4F52-9D60-651A84671C2B}" dt="2024-03-11T19:03:51.538" v="966" actId="339"/>
          <ac:graphicFrameMkLst>
            <pc:docMk/>
            <pc:sldMk cId="1054322613" sldId="257"/>
            <ac:graphicFrameMk id="23" creationId="{0F5AF2D2-FCDE-C45C-E223-053D4ED8BE43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0:32:54.172" v="565" actId="478"/>
          <ac:graphicFrameMkLst>
            <pc:docMk/>
            <pc:sldMk cId="1054322613" sldId="257"/>
            <ac:graphicFrameMk id="24" creationId="{1E0EBD72-7FF9-30D1-17A8-617630380300}"/>
          </ac:graphicFrameMkLst>
        </pc:graphicFrameChg>
        <pc:graphicFrameChg chg="add del mod modGraphic">
          <ac:chgData name="Abbaas Alif M N" userId="c587467ad08beec6" providerId="LiveId" clId="{F0C2E959-CFA4-4F52-9D60-651A84671C2B}" dt="2024-03-09T00:20:36.681" v="414" actId="478"/>
          <ac:graphicFrameMkLst>
            <pc:docMk/>
            <pc:sldMk cId="1054322613" sldId="257"/>
            <ac:graphicFrameMk id="73" creationId="{6A0A86EF-AFD6-A513-ACAD-DB402D7F9C47}"/>
          </ac:graphicFrameMkLst>
        </pc:graphicFrameChg>
        <pc:graphicFrameChg chg="add mod modGraphic">
          <ac:chgData name="Abbaas Alif M N" userId="c587467ad08beec6" providerId="LiveId" clId="{F0C2E959-CFA4-4F52-9D60-651A84671C2B}" dt="2024-03-09T05:16:48.798" v="957" actId="5736"/>
          <ac:graphicFrameMkLst>
            <pc:docMk/>
            <pc:sldMk cId="1054322613" sldId="257"/>
            <ac:graphicFrameMk id="74" creationId="{DF1AA529-29C4-1A47-FF2D-DD9355D7528E}"/>
          </ac:graphicFrameMkLst>
        </pc:graphicFrameChg>
        <pc:graphicFrameChg chg="add mod">
          <ac:chgData name="Abbaas Alif M N" userId="c587467ad08beec6" providerId="LiveId" clId="{F0C2E959-CFA4-4F52-9D60-651A84671C2B}" dt="2024-03-09T03:24:36.022" v="662" actId="164"/>
          <ac:graphicFrameMkLst>
            <pc:docMk/>
            <pc:sldMk cId="1054322613" sldId="257"/>
            <ac:graphicFrameMk id="78" creationId="{BD4CB49E-FD90-2A0E-D245-5AABFB274689}"/>
          </ac:graphicFrameMkLst>
        </pc:graphicFrameChg>
        <pc:graphicFrameChg chg="add del mod modGraphic">
          <ac:chgData name="Abbaas Alif M N" userId="c587467ad08beec6" providerId="LiveId" clId="{F0C2E959-CFA4-4F52-9D60-651A84671C2B}" dt="2024-03-09T16:36:41.881" v="961" actId="21"/>
          <ac:graphicFrameMkLst>
            <pc:docMk/>
            <pc:sldMk cId="1054322613" sldId="257"/>
            <ac:graphicFrameMk id="1071" creationId="{4776C50B-64D7-58DC-E40A-BCC8922AAC45}"/>
          </ac:graphicFrameMkLst>
        </pc:graphicFrameChg>
        <pc:picChg chg="add mod">
          <ac:chgData name="Abbaas Alif M N" userId="c587467ad08beec6" providerId="LiveId" clId="{F0C2E959-CFA4-4F52-9D60-651A84671C2B}" dt="2024-03-09T03:44:10.054" v="708" actId="164"/>
          <ac:picMkLst>
            <pc:docMk/>
            <pc:sldMk cId="1054322613" sldId="257"/>
            <ac:picMk id="6" creationId="{EB7BB5C5-0D0D-0B9F-241B-A4D28D731A7D}"/>
          </ac:picMkLst>
        </pc:picChg>
        <pc:picChg chg="add del mod modCrop">
          <ac:chgData name="Abbaas Alif M N" userId="c587467ad08beec6" providerId="LiveId" clId="{F0C2E959-CFA4-4F52-9D60-651A84671C2B}" dt="2024-03-08T23:55:42.794" v="137" actId="478"/>
          <ac:picMkLst>
            <pc:docMk/>
            <pc:sldMk cId="1054322613" sldId="257"/>
            <ac:picMk id="16" creationId="{B297DA7D-D7E5-97C3-B150-F4954B1EB9AC}"/>
          </ac:picMkLst>
        </pc:picChg>
        <pc:picChg chg="add del mod modCrop">
          <ac:chgData name="Abbaas Alif M N" userId="c587467ad08beec6" providerId="LiveId" clId="{F0C2E959-CFA4-4F52-9D60-651A84671C2B}" dt="2024-03-09T00:05:57.574" v="167" actId="478"/>
          <ac:picMkLst>
            <pc:docMk/>
            <pc:sldMk cId="1054322613" sldId="257"/>
            <ac:picMk id="20" creationId="{15C30554-8D14-B695-EDDD-893B50C44C0D}"/>
          </ac:picMkLst>
        </pc:picChg>
        <pc:picChg chg="add mod modCrop">
          <ac:chgData name="Abbaas Alif M N" userId="c587467ad08beec6" providerId="LiveId" clId="{F0C2E959-CFA4-4F52-9D60-651A84671C2B}" dt="2024-03-09T05:02:29.213" v="936" actId="1076"/>
          <ac:picMkLst>
            <pc:docMk/>
            <pc:sldMk cId="1054322613" sldId="257"/>
            <ac:picMk id="22" creationId="{2DD2F7F8-BC40-ACE5-9152-2D1646D595C2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77" creationId="{C0AEFEE8-BA0B-A9A0-7893-77185C5BCB9F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79" creationId="{02028491-7584-E737-2B44-0C2E51BDE497}"/>
          </ac:picMkLst>
        </pc:picChg>
        <pc:picChg chg="add mod">
          <ac:chgData name="Abbaas Alif M N" userId="c587467ad08beec6" providerId="LiveId" clId="{F0C2E959-CFA4-4F52-9D60-651A84671C2B}" dt="2024-03-09T03:24:36.022" v="662" actId="164"/>
          <ac:picMkLst>
            <pc:docMk/>
            <pc:sldMk cId="1054322613" sldId="257"/>
            <ac:picMk id="81" creationId="{A2DFDE61-523A-54C9-FC1A-3D18339D3CB9}"/>
          </ac:picMkLst>
        </pc:picChg>
        <pc:picChg chg="add del mod">
          <ac:chgData name="Abbaas Alif M N" userId="c587467ad08beec6" providerId="LiveId" clId="{F0C2E959-CFA4-4F52-9D60-651A84671C2B}" dt="2024-03-09T05:02:05.090" v="935" actId="478"/>
          <ac:picMkLst>
            <pc:docMk/>
            <pc:sldMk cId="1054322613" sldId="257"/>
            <ac:picMk id="85" creationId="{EC80EBF8-444B-F923-9B89-A8F7099667CD}"/>
          </ac:picMkLst>
        </pc:picChg>
        <pc:picChg chg="add mod">
          <ac:chgData name="Abbaas Alif M N" userId="c587467ad08beec6" providerId="LiveId" clId="{F0C2E959-CFA4-4F52-9D60-651A84671C2B}" dt="2024-03-09T04:01:20.702" v="816" actId="29295"/>
          <ac:picMkLst>
            <pc:docMk/>
            <pc:sldMk cId="1054322613" sldId="257"/>
            <ac:picMk id="86" creationId="{D04FA6CC-8480-C98B-2B9B-507906954C28}"/>
          </ac:picMkLst>
        </pc:picChg>
        <pc:picChg chg="add mod">
          <ac:chgData name="Abbaas Alif M N" userId="c587467ad08beec6" providerId="LiveId" clId="{F0C2E959-CFA4-4F52-9D60-651A84671C2B}" dt="2024-03-09T04:01:45.632" v="818" actId="29295"/>
          <ac:picMkLst>
            <pc:docMk/>
            <pc:sldMk cId="1054322613" sldId="257"/>
            <ac:picMk id="87" creationId="{14B2B001-A94E-5664-EE63-B7667C578335}"/>
          </ac:picMkLst>
        </pc:picChg>
        <pc:picChg chg="add mod">
          <ac:chgData name="Abbaas Alif M N" userId="c587467ad08beec6" providerId="LiveId" clId="{F0C2E959-CFA4-4F52-9D60-651A84671C2B}" dt="2024-03-09T04:01:36.661" v="817" actId="29295"/>
          <ac:picMkLst>
            <pc:docMk/>
            <pc:sldMk cId="1054322613" sldId="257"/>
            <ac:picMk id="88" creationId="{D7EE7A82-4976-32F6-B646-02850B0AA368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4" creationId="{A4690554-6AA9-5F37-2F0F-1E935D245B5C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5" creationId="{8F31D94A-E249-EBCA-9FA6-BE9B2E480792}"/>
          </ac:picMkLst>
        </pc:picChg>
        <pc:picChg chg="mod">
          <ac:chgData name="Abbaas Alif M N" userId="c587467ad08beec6" providerId="LiveId" clId="{F0C2E959-CFA4-4F52-9D60-651A84671C2B}" dt="2024-03-09T03:43:31.778" v="696"/>
          <ac:picMkLst>
            <pc:docMk/>
            <pc:sldMk cId="1054322613" sldId="257"/>
            <ac:picMk id="96" creationId="{D553917C-950A-ED5C-0602-B7F385766A79}"/>
          </ac:picMkLst>
        </pc:picChg>
        <pc:picChg chg="add del mod ord">
          <ac:chgData name="Abbaas Alif M N" userId="c587467ad08beec6" providerId="LiveId" clId="{F0C2E959-CFA4-4F52-9D60-651A84671C2B}" dt="2024-03-09T03:57:27.543" v="779" actId="478"/>
          <ac:picMkLst>
            <pc:docMk/>
            <pc:sldMk cId="1054322613" sldId="257"/>
            <ac:picMk id="110" creationId="{ED2DF249-72DC-6E83-AECF-702AD990B1F9}"/>
          </ac:picMkLst>
        </pc:picChg>
        <pc:picChg chg="add del mod ord">
          <ac:chgData name="Abbaas Alif M N" userId="c587467ad08beec6" providerId="LiveId" clId="{F0C2E959-CFA4-4F52-9D60-651A84671C2B}" dt="2024-03-09T03:58:10.376" v="784" actId="478"/>
          <ac:picMkLst>
            <pc:docMk/>
            <pc:sldMk cId="1054322613" sldId="257"/>
            <ac:picMk id="112" creationId="{AD7453A0-CA6B-8A51-FC99-B2ADB601157F}"/>
          </ac:picMkLst>
        </pc:picChg>
        <pc:picChg chg="add mod ord">
          <ac:chgData name="Abbaas Alif M N" userId="c587467ad08beec6" providerId="LiveId" clId="{F0C2E959-CFA4-4F52-9D60-651A84671C2B}" dt="2024-03-09T05:16:48.798" v="957" actId="5736"/>
          <ac:picMkLst>
            <pc:docMk/>
            <pc:sldMk cId="1054322613" sldId="257"/>
            <ac:picMk id="114" creationId="{CDE3B87A-BCF9-84C3-70EF-E8E70C13699E}"/>
          </ac:picMkLst>
        </pc:picChg>
        <pc:picChg chg="mod">
          <ac:chgData name="Abbaas Alif M N" userId="c587467ad08beec6" providerId="LiveId" clId="{F0C2E959-CFA4-4F52-9D60-651A84671C2B}" dt="2024-03-09T04:08:38.820" v="883" actId="29295"/>
          <ac:picMkLst>
            <pc:docMk/>
            <pc:sldMk cId="1054322613" sldId="257"/>
            <ac:picMk id="126" creationId="{F3314621-435C-5A05-B020-FFFA2D182FC8}"/>
          </ac:picMkLst>
        </pc:picChg>
        <pc:picChg chg="mod">
          <ac:chgData name="Abbaas Alif M N" userId="c587467ad08beec6" providerId="LiveId" clId="{F0C2E959-CFA4-4F52-9D60-651A84671C2B}" dt="2024-03-09T05:00:59.994" v="930" actId="1076"/>
          <ac:picMkLst>
            <pc:docMk/>
            <pc:sldMk cId="1054322613" sldId="257"/>
            <ac:picMk id="127" creationId="{B95AA282-5DD3-3BC6-1059-3F9770ACC1B6}"/>
          </ac:picMkLst>
        </pc:picChg>
        <pc:picChg chg="del mod">
          <ac:chgData name="Abbaas Alif M N" userId="c587467ad08beec6" providerId="LiveId" clId="{F0C2E959-CFA4-4F52-9D60-651A84671C2B}" dt="2024-03-09T04:59:33.506" v="924" actId="478"/>
          <ac:picMkLst>
            <pc:docMk/>
            <pc:sldMk cId="1054322613" sldId="257"/>
            <ac:picMk id="1024" creationId="{7E03BE81-12FB-FC9B-588E-71E81A80B7CB}"/>
          </ac:picMkLst>
        </pc:picChg>
        <pc:picChg chg="add del">
          <ac:chgData name="Abbaas Alif M N" userId="c587467ad08beec6" providerId="LiveId" clId="{F0C2E959-CFA4-4F52-9D60-651A84671C2B}" dt="2024-03-09T03:36:26.832" v="666" actId="478"/>
          <ac:picMkLst>
            <pc:docMk/>
            <pc:sldMk cId="1054322613" sldId="257"/>
            <ac:picMk id="1026" creationId="{9C1AD6AC-B298-32A3-5129-DC55CEE61803}"/>
          </ac:picMkLst>
        </pc:picChg>
        <pc:picChg chg="mod">
          <ac:chgData name="Abbaas Alif M N" userId="c587467ad08beec6" providerId="LiveId" clId="{F0C2E959-CFA4-4F52-9D60-651A84671C2B}" dt="2024-03-09T04:09:05.763" v="886" actId="29295"/>
          <ac:picMkLst>
            <pc:docMk/>
            <pc:sldMk cId="1054322613" sldId="257"/>
            <ac:picMk id="1027" creationId="{F681108F-BA48-0634-DA87-BBF40E82153E}"/>
          </ac:picMkLst>
        </pc:picChg>
        <pc:picChg chg="mod">
          <ac:chgData name="Abbaas Alif M N" userId="c587467ad08beec6" providerId="LiveId" clId="{F0C2E959-CFA4-4F52-9D60-651A84671C2B}" dt="2024-03-09T05:01:19.982" v="934" actId="1076"/>
          <ac:picMkLst>
            <pc:docMk/>
            <pc:sldMk cId="1054322613" sldId="257"/>
            <ac:picMk id="1028" creationId="{CA66C266-7E3C-1D9B-0873-4B657C1758E1}"/>
          </ac:picMkLst>
        </pc:picChg>
        <pc:picChg chg="del mod">
          <ac:chgData name="Abbaas Alif M N" userId="c587467ad08beec6" providerId="LiveId" clId="{F0C2E959-CFA4-4F52-9D60-651A84671C2B}" dt="2024-03-09T04:59:36.744" v="925" actId="478"/>
          <ac:picMkLst>
            <pc:docMk/>
            <pc:sldMk cId="1054322613" sldId="257"/>
            <ac:picMk id="1029" creationId="{BC4E86F2-DF04-79C7-9D4A-65EB86253EE2}"/>
          </ac:picMkLst>
        </pc:pic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6" creationId="{5DE04159-E9A4-8C3A-BB0A-AD202B4F241A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8" creationId="{C0A9F2F9-B85C-598B-B5D9-59D4ECF7965A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29" creationId="{EF75E7B8-DD7F-4C18-3C9B-93097891E18D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0" creationId="{EC0A8434-F734-B87D-3CA0-684541A06CF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1" creationId="{C3FA19D6-F2A3-F831-CB2C-51861D6FADE7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2" creationId="{C92D4294-4815-3274-0340-AE934BFB0253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3" creationId="{331EC7CB-6ACC-6FE1-584B-C8C637529E5B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4" creationId="{C14B7171-8244-E0F7-3B29-F8E62C1DC4AE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5" creationId="{500A01E6-4E2C-F671-7F78-048AC11DCCA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6" creationId="{0174C200-C53A-87A1-5F37-9095C5E52E2C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37" creationId="{E5E0BEA0-218A-1DF8-F10A-BD0A2AC1F642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5" creationId="{F25E28DD-3CB7-005B-BCE0-DC3648BB19BB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7" creationId="{D31FC0AF-13A0-107E-9FFE-5EA2113C57FF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8" creationId="{8C930E6E-6E99-508E-9FFA-5CE89C521F02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59" creationId="{EEB4890F-A875-18E7-7F23-7FEFC0F4FAAF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60" creationId="{90F72B5D-0E22-78B1-B7D4-92F6AC890B24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72" creationId="{AED6A51D-A083-F739-1299-415B7051B3E2}"/>
          </ac:cxnSpMkLst>
        </pc:cxnChg>
        <pc:cxnChg chg="add del mod">
          <ac:chgData name="Abbaas Alif M N" userId="c587467ad08beec6" providerId="LiveId" clId="{F0C2E959-CFA4-4F52-9D60-651A84671C2B}" dt="2024-03-09T03:58:57.560" v="795" actId="478"/>
          <ac:cxnSpMkLst>
            <pc:docMk/>
            <pc:sldMk cId="1054322613" sldId="257"/>
            <ac:cxnSpMk id="91" creationId="{3923D632-82E7-C4F8-D7AA-12B61E09F54E}"/>
          </ac:cxnSpMkLst>
        </pc:cxnChg>
        <pc:cxnChg chg="add del mod">
          <ac:chgData name="Abbaas Alif M N" userId="c587467ad08beec6" providerId="LiveId" clId="{F0C2E959-CFA4-4F52-9D60-651A84671C2B}" dt="2024-03-09T03:58:58.957" v="796" actId="478"/>
          <ac:cxnSpMkLst>
            <pc:docMk/>
            <pc:sldMk cId="1054322613" sldId="257"/>
            <ac:cxnSpMk id="99" creationId="{ADA1B0B5-8319-AEE9-5C5D-A0987FA7901B}"/>
          </ac:cxnSpMkLst>
        </pc:cxnChg>
        <pc:cxnChg chg="add del">
          <ac:chgData name="Abbaas Alif M N" userId="c587467ad08beec6" providerId="LiveId" clId="{F0C2E959-CFA4-4F52-9D60-651A84671C2B}" dt="2024-03-09T04:02:40.696" v="820" actId="11529"/>
          <ac:cxnSpMkLst>
            <pc:docMk/>
            <pc:sldMk cId="1054322613" sldId="257"/>
            <ac:cxnSpMk id="116" creationId="{04987469-C781-9FEC-A8A2-B4057C38536D}"/>
          </ac:cxnSpMkLst>
        </pc:cxnChg>
        <pc:cxnChg chg="add del mod">
          <ac:chgData name="Abbaas Alif M N" userId="c587467ad08beec6" providerId="LiveId" clId="{F0C2E959-CFA4-4F52-9D60-651A84671C2B}" dt="2024-03-09T04:05:18.047" v="842" actId="478"/>
          <ac:cxnSpMkLst>
            <pc:docMk/>
            <pc:sldMk cId="1054322613" sldId="257"/>
            <ac:cxnSpMk id="118" creationId="{B153E24A-0B7E-BD58-79AA-2B715397E812}"/>
          </ac:cxnSpMkLst>
        </pc:cxnChg>
        <pc:cxnChg chg="add del mod">
          <ac:chgData name="Abbaas Alif M N" userId="c587467ad08beec6" providerId="LiveId" clId="{F0C2E959-CFA4-4F52-9D60-651A84671C2B}" dt="2024-03-09T04:05:19.522" v="843" actId="478"/>
          <ac:cxnSpMkLst>
            <pc:docMk/>
            <pc:sldMk cId="1054322613" sldId="257"/>
            <ac:cxnSpMk id="119" creationId="{2F7E84AF-4F28-16EB-4E89-12A92C615048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1" creationId="{9F6E2A1C-302D-D7AC-DE6D-D0A4810A83B1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3" creationId="{B86244C3-0027-F374-9FE6-E1420E114FC5}"/>
          </ac:cxnSpMkLst>
        </pc:cxnChg>
        <pc:cxnChg chg="add del mod">
          <ac:chgData name="Abbaas Alif M N" userId="c587467ad08beec6" providerId="LiveId" clId="{F0C2E959-CFA4-4F52-9D60-651A84671C2B}" dt="2024-03-09T04:59:22.128" v="922" actId="478"/>
          <ac:cxnSpMkLst>
            <pc:docMk/>
            <pc:sldMk cId="1054322613" sldId="257"/>
            <ac:cxnSpMk id="1036" creationId="{58C5130A-A427-7321-3AED-3392C713E230}"/>
          </ac:cxnSpMkLst>
        </pc:cxnChg>
        <pc:cxnChg chg="add mod">
          <ac:chgData name="Abbaas Alif M N" userId="c587467ad08beec6" providerId="LiveId" clId="{F0C2E959-CFA4-4F52-9D60-651A84671C2B}" dt="2024-03-09T05:16:48.798" v="957" actId="5736"/>
          <ac:cxnSpMkLst>
            <pc:docMk/>
            <pc:sldMk cId="1054322613" sldId="257"/>
            <ac:cxnSpMk id="1039" creationId="{212965F4-EBCA-9C59-4363-F92A6B70DC86}"/>
          </ac:cxnSpMkLst>
        </pc:cxnChg>
      </pc:sldChg>
      <pc:sldChg chg="addSp delSp modSp new mod">
        <pc:chgData name="Abbaas Alif M N" userId="c587467ad08beec6" providerId="LiveId" clId="{F0C2E959-CFA4-4F52-9D60-651A84671C2B}" dt="2024-03-09T16:36:53.036" v="963" actId="339"/>
        <pc:sldMkLst>
          <pc:docMk/>
          <pc:sldMk cId="1236737609" sldId="258"/>
        </pc:sldMkLst>
        <pc:spChg chg="add del">
          <ac:chgData name="Abbaas Alif M N" userId="c587467ad08beec6" providerId="LiveId" clId="{F0C2E959-CFA4-4F52-9D60-651A84671C2B}" dt="2024-03-09T00:35:32.325" v="568" actId="478"/>
          <ac:spMkLst>
            <pc:docMk/>
            <pc:sldMk cId="1236737609" sldId="258"/>
            <ac:spMk id="3" creationId="{8D0B1C7F-3C5D-8427-0315-670C0DE37F33}"/>
          </ac:spMkLst>
        </pc:spChg>
        <pc:graphicFrameChg chg="add mod modGraphic">
          <ac:chgData name="Abbaas Alif M N" userId="c587467ad08beec6" providerId="LiveId" clId="{F0C2E959-CFA4-4F52-9D60-651A84671C2B}" dt="2024-03-09T16:36:53.036" v="963" actId="339"/>
          <ac:graphicFrameMkLst>
            <pc:docMk/>
            <pc:sldMk cId="1236737609" sldId="258"/>
            <ac:graphicFrameMk id="1071" creationId="{4776C50B-64D7-58DC-E40A-BCC8922AAC45}"/>
          </ac:graphicFrameMkLst>
        </pc:graphicFrameChg>
      </pc:sldChg>
    </pc:docChg>
  </pc:docChgLst>
  <pc:docChgLst>
    <pc:chgData name="Abbaas Alif M N" userId="c587467ad08beec6" providerId="LiveId" clId="{62B61519-3695-4DDE-B084-70B6952F89B4}"/>
    <pc:docChg chg="undo custSel modSld">
      <pc:chgData name="Abbaas Alif M N" userId="c587467ad08beec6" providerId="LiveId" clId="{62B61519-3695-4DDE-B084-70B6952F89B4}" dt="2024-04-01T03:02:02.087" v="4" actId="1076"/>
      <pc:docMkLst>
        <pc:docMk/>
      </pc:docMkLst>
      <pc:sldChg chg="addSp modSp mod">
        <pc:chgData name="Abbaas Alif M N" userId="c587467ad08beec6" providerId="LiveId" clId="{62B61519-3695-4DDE-B084-70B6952F89B4}" dt="2024-04-01T03:02:02.087" v="4" actId="1076"/>
        <pc:sldMkLst>
          <pc:docMk/>
          <pc:sldMk cId="3308983203" sldId="256"/>
        </pc:sldMkLst>
        <pc:picChg chg="mod">
          <ac:chgData name="Abbaas Alif M N" userId="c587467ad08beec6" providerId="LiveId" clId="{62B61519-3695-4DDE-B084-70B6952F89B4}" dt="2024-04-01T03:01:50.968" v="1" actId="1076"/>
          <ac:picMkLst>
            <pc:docMk/>
            <pc:sldMk cId="3308983203" sldId="256"/>
            <ac:picMk id="5" creationId="{316D4438-8D2B-4012-C61C-75DF3458B88A}"/>
          </ac:picMkLst>
        </pc:picChg>
        <pc:picChg chg="add mod">
          <ac:chgData name="Abbaas Alif M N" userId="c587467ad08beec6" providerId="LiveId" clId="{62B61519-3695-4DDE-B084-70B6952F89B4}" dt="2024-04-01T03:02:02.087" v="4" actId="1076"/>
          <ac:picMkLst>
            <pc:docMk/>
            <pc:sldMk cId="3308983203" sldId="256"/>
            <ac:picMk id="6" creationId="{CF68DE69-13A1-D3AB-F65C-102DC684D05B}"/>
          </ac:picMkLst>
        </pc:picChg>
        <pc:cxnChg chg="mod">
          <ac:chgData name="Abbaas Alif M N" userId="c587467ad08beec6" providerId="LiveId" clId="{62B61519-3695-4DDE-B084-70B6952F89B4}" dt="2024-04-01T03:01:50.968" v="1" actId="1076"/>
          <ac:cxnSpMkLst>
            <pc:docMk/>
            <pc:sldMk cId="3308983203" sldId="256"/>
            <ac:cxnSpMk id="26" creationId="{9C891FAA-43EC-28C4-D9BB-BF5AC9EC6F81}"/>
          </ac:cxnSpMkLst>
        </pc:cxnChg>
        <pc:cxnChg chg="mod">
          <ac:chgData name="Abbaas Alif M N" userId="c587467ad08beec6" providerId="LiveId" clId="{62B61519-3695-4DDE-B084-70B6952F89B4}" dt="2024-04-01T03:01:50.968" v="1" actId="1076"/>
          <ac:cxnSpMkLst>
            <pc:docMk/>
            <pc:sldMk cId="3308983203" sldId="256"/>
            <ac:cxnSpMk id="27" creationId="{4001ED17-857C-5612-3422-75BE4FC3B871}"/>
          </ac:cxnSpMkLst>
        </pc:cxnChg>
        <pc:cxnChg chg="mod">
          <ac:chgData name="Abbaas Alif M N" userId="c587467ad08beec6" providerId="LiveId" clId="{62B61519-3695-4DDE-B084-70B6952F89B4}" dt="2024-04-01T03:01:50.968" v="1" actId="1076"/>
          <ac:cxnSpMkLst>
            <pc:docMk/>
            <pc:sldMk cId="3308983203" sldId="256"/>
            <ac:cxnSpMk id="28" creationId="{C267EF87-B004-2014-E901-3C5D90D71C9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media/model3d7.glb>
</file>

<file path=ppt/media/model3d8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36CB-C10C-9ABF-0C79-79D3D0DCD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6451E-0DA2-35E3-60CB-D704A8D70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C04B9-00F8-4280-AFD0-4DE13BA40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1EEF3-49BF-039D-81E5-CB9565BF1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51299-89C1-6913-32C2-44BECDC8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5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8D33-B85E-CAC7-29D9-11D7DC518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41A2C4-C7B1-FFF7-2654-685A3E3E3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4D10B-5746-8528-5CE5-2FD1EF7EE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83D38-3C15-F97F-C666-F558719EB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7FB61-44B2-E506-6CAE-1975E03D9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2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22941-1361-B5F8-0A2E-F39FB7A61C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EBC1C-C6AD-EE33-DA7D-43586DF09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210A7-A867-79C7-0A1C-32822C45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D0C82-D3D9-01C1-E2FD-46E0A3A44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36CB-491C-F8E0-8368-C1E5F75A9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0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05BD3-1D9B-6BFC-DE28-1910B9195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47DDF-ED38-E0BA-072B-E05E26440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C2AE8-E6CE-B51C-5156-72BF75FAB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B6642-BA67-AB4D-9B03-1DDBDB21F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F1A9F-B9C9-D6F5-DC3C-29C5CDB8A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8714A-5CAB-C04A-A4B5-CF5B32C3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30225-B3CB-06C2-AE45-42B7B48AF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7752E-79ED-935F-1D78-94FE6C3FE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9E87F-46FB-EC8A-7258-B2F9EFB9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10246-2CB8-B10A-5FB9-0BF8E0D8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2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8510-CB93-CA22-9A2E-8B6C898D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C14B8-F549-77BF-DCA1-650EDF8D7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0DFEA-6961-B113-2AE6-92D74E8C9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F9B52-369F-2570-5048-C0346742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937B3-F046-AA10-D62F-E7A0BD68B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A9DC6-485E-0BED-A98C-CE2E3F8C0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1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DFF3E-DC8C-A434-2332-08D932D46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1BEA6-52D8-699F-71A1-0108DCF6B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F6A9C-72CD-31AA-7722-4E30AC960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8F11BF-33AA-87F9-84E3-F365F204D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C9E5AA-85D3-05A8-7191-447F285851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76333-B3D7-516E-574D-60AA7A51B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A0B734-274A-7A6F-818B-87728FEB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ABAF95-F139-089C-6F89-42B86729E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0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3B5E4-4351-94BD-039D-F8EB6C0DE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E4B9C4-E45D-2301-6C47-5127D1CB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FCC00-3BD0-F827-696F-2CB96C13D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7E905-79D4-4978-6548-5D6F40C65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9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552FA5-B2EE-1FA3-EF34-C9AACF4C1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D71FF-25AB-5AFD-A6C5-B09E2AE81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FCE9A-9B2D-AF06-BA71-C63E9558C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1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66E34-0067-BDB9-92C8-D7FC81098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9999-36D6-C838-70E1-AF8DF7BC2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81B54E-CE86-87C4-D2A5-7AA3F99EA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29F98-F221-E6E8-73C8-C4AAC29BC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D3FA3-E266-7EB9-2EB2-5BB759D7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44685-F0FF-AEDB-E696-EA7DA056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47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58B11-11EE-4B6B-4115-77F4025F4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ECEBDF-FA51-0A63-C1BF-C25CAED49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7F60-A632-D512-A984-6B3570C00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BACA5-DBDB-E380-7C19-8F2053E1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E7422-FAEF-A1EC-11D4-1A59B7D8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73257-C0FD-EC2C-A1E6-D0011E056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1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17867A-4B3A-6DEF-D9D4-85B13460D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07524-1580-1681-413E-591F543FB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639E1-6173-DD74-FE0F-C0D59CD08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C9B9DC-AED9-4479-9B21-E4BEA46F30EE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6707F-0823-A4D0-8454-E703569F9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3ACA6-E079-6BE1-E997-44549C801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CFBB7C-383E-4E55-8DCB-6FB12DD9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1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17/06/relationships/model3d" Target="../media/model3d6.glb"/><Relationship Id="rId18" Type="http://schemas.openxmlformats.org/officeDocument/2006/relationships/image" Target="../media/image16.png"/><Relationship Id="rId3" Type="http://schemas.microsoft.com/office/2017/06/relationships/model3d" Target="../media/model3d1.glb"/><Relationship Id="rId7" Type="http://schemas.microsoft.com/office/2017/06/relationships/model3d" Target="../media/model3d3.glb"/><Relationship Id="rId12" Type="http://schemas.openxmlformats.org/officeDocument/2006/relationships/image" Target="../media/image12.png"/><Relationship Id="rId17" Type="http://schemas.openxmlformats.org/officeDocument/2006/relationships/image" Target="../media/image15.png"/><Relationship Id="rId2" Type="http://schemas.openxmlformats.org/officeDocument/2006/relationships/image" Target="../media/image7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17/06/relationships/model3d" Target="../media/model3d5.glb"/><Relationship Id="rId5" Type="http://schemas.microsoft.com/office/2017/06/relationships/model3d" Target="../media/model3d2.glb"/><Relationship Id="rId15" Type="http://schemas.microsoft.com/office/2017/06/relationships/model3d" Target="../media/model3d7.glb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17/06/relationships/model3d" Target="../media/model3d4.glb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8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light on a black stand&#10;&#10;Description automatically generated">
            <a:extLst>
              <a:ext uri="{FF2B5EF4-FFF2-40B4-BE49-F238E27FC236}">
                <a16:creationId xmlns:a16="http://schemas.microsoft.com/office/drawing/2014/main" id="{316D4438-8D2B-4012-C61C-75DF3458B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059" y="1304198"/>
            <a:ext cx="1295162" cy="1750219"/>
          </a:xfrm>
          <a:prstGeom prst="rect">
            <a:avLst/>
          </a:prstGeom>
        </p:spPr>
      </p:pic>
      <p:pic>
        <p:nvPicPr>
          <p:cNvPr id="7" name="Picture 6" descr="A camera on a tripod&#10;&#10;Description automatically generated">
            <a:extLst>
              <a:ext uri="{FF2B5EF4-FFF2-40B4-BE49-F238E27FC236}">
                <a16:creationId xmlns:a16="http://schemas.microsoft.com/office/drawing/2014/main" id="{CCCCA286-F44D-1ECA-D7E7-A7FEE00DA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36298" y="3039469"/>
            <a:ext cx="1528740" cy="16787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68736D-7A7D-84FD-7610-FC8003095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803" y="2607868"/>
            <a:ext cx="398243" cy="7075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9BD9C00-2D4B-0F3E-57D7-74F35336C6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3517" y="1708604"/>
            <a:ext cx="454192" cy="842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7B414B-06C2-369F-D241-52841A8623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09103">
            <a:off x="8744367" y="3237942"/>
            <a:ext cx="678828" cy="1168216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891FAA-43EC-28C4-D9BB-BF5AC9EC6F81}"/>
              </a:ext>
            </a:extLst>
          </p:cNvPr>
          <p:cNvCxnSpPr>
            <a:cxnSpLocks/>
            <a:stCxn id="5" idx="3"/>
            <a:endCxn id="21" idx="1"/>
          </p:cNvCxnSpPr>
          <p:nvPr/>
        </p:nvCxnSpPr>
        <p:spPr>
          <a:xfrm flipV="1">
            <a:off x="3545221" y="2129754"/>
            <a:ext cx="5278296" cy="495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001ED17-857C-5612-3422-75BE4FC3B871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545221" y="2179308"/>
            <a:ext cx="5281582" cy="7823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67EF87-B004-2014-E901-3C5D90D71C9B}"/>
              </a:ext>
            </a:extLst>
          </p:cNvPr>
          <p:cNvCxnSpPr>
            <a:cxnSpLocks/>
            <a:stCxn id="5" idx="3"/>
            <a:endCxn id="23" idx="1"/>
          </p:cNvCxnSpPr>
          <p:nvPr/>
        </p:nvCxnSpPr>
        <p:spPr>
          <a:xfrm>
            <a:off x="3545221" y="2179308"/>
            <a:ext cx="5200360" cy="1671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8F32C55-8497-2984-D473-CE5A66DC3BCF}"/>
              </a:ext>
            </a:extLst>
          </p:cNvPr>
          <p:cNvCxnSpPr>
            <a:cxnSpLocks/>
            <a:stCxn id="21" idx="1"/>
            <a:endCxn id="7" idx="1"/>
          </p:cNvCxnSpPr>
          <p:nvPr/>
        </p:nvCxnSpPr>
        <p:spPr>
          <a:xfrm flipH="1">
            <a:off x="3565038" y="2129754"/>
            <a:ext cx="5258479" cy="174910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AC272A3-7EE7-F61D-5315-E05F15AE2D01}"/>
              </a:ext>
            </a:extLst>
          </p:cNvPr>
          <p:cNvCxnSpPr>
            <a:cxnSpLocks/>
            <a:stCxn id="23" idx="1"/>
            <a:endCxn id="7" idx="1"/>
          </p:cNvCxnSpPr>
          <p:nvPr/>
        </p:nvCxnSpPr>
        <p:spPr>
          <a:xfrm flipH="1">
            <a:off x="3565038" y="3850736"/>
            <a:ext cx="5180543" cy="2812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33B7F223-B315-392F-FD73-1BE47D23A96D}"/>
              </a:ext>
            </a:extLst>
          </p:cNvPr>
          <p:cNvCxnSpPr>
            <a:cxnSpLocks/>
            <a:stCxn id="9" idx="1"/>
            <a:endCxn id="7" idx="1"/>
          </p:cNvCxnSpPr>
          <p:nvPr/>
        </p:nvCxnSpPr>
        <p:spPr>
          <a:xfrm flipH="1">
            <a:off x="3565038" y="2961641"/>
            <a:ext cx="5261765" cy="91721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55030DF-A311-3930-68CA-047EE39588A3}"/>
              </a:ext>
            </a:extLst>
          </p:cNvPr>
          <p:cNvSpPr txBox="1"/>
          <p:nvPr/>
        </p:nvSpPr>
        <p:spPr>
          <a:xfrm>
            <a:off x="1302783" y="2077726"/>
            <a:ext cx="986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 Source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D25E392-366D-493D-0D53-3104DEA6CB12}"/>
              </a:ext>
            </a:extLst>
          </p:cNvPr>
          <p:cNvSpPr txBox="1"/>
          <p:nvPr/>
        </p:nvSpPr>
        <p:spPr>
          <a:xfrm>
            <a:off x="1309205" y="3194782"/>
            <a:ext cx="1019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 Camera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FB7B107-23A8-341F-ABC2-C59CF8EF3728}"/>
              </a:ext>
            </a:extLst>
          </p:cNvPr>
          <p:cNvSpPr txBox="1"/>
          <p:nvPr/>
        </p:nvSpPr>
        <p:spPr>
          <a:xfrm>
            <a:off x="1309205" y="3611590"/>
            <a:ext cx="1122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Neuromorphic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A1CFEC7-C9C3-E276-2B80-81A46D89027D}"/>
              </a:ext>
            </a:extLst>
          </p:cNvPr>
          <p:cNvSpPr/>
          <p:nvPr/>
        </p:nvSpPr>
        <p:spPr>
          <a:xfrm>
            <a:off x="1318124" y="1448789"/>
            <a:ext cx="2149160" cy="1551514"/>
          </a:xfrm>
          <a:prstGeom prst="rect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55B4BF7-9F6F-A29E-F10F-CFF0F73D2B16}"/>
              </a:ext>
            </a:extLst>
          </p:cNvPr>
          <p:cNvSpPr/>
          <p:nvPr/>
        </p:nvSpPr>
        <p:spPr>
          <a:xfrm>
            <a:off x="1323306" y="3558589"/>
            <a:ext cx="2138962" cy="1037162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15C2288-8322-A057-9F86-9A11A6933677}"/>
              </a:ext>
            </a:extLst>
          </p:cNvPr>
          <p:cNvSpPr/>
          <p:nvPr/>
        </p:nvSpPr>
        <p:spPr>
          <a:xfrm>
            <a:off x="1318124" y="3053304"/>
            <a:ext cx="2144143" cy="457643"/>
          </a:xfrm>
          <a:prstGeom prst="rect">
            <a:avLst/>
          </a:prstGeom>
          <a:noFill/>
          <a:ln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B1EF24C-0884-575A-6FB6-61384E2891A9}"/>
              </a:ext>
            </a:extLst>
          </p:cNvPr>
          <p:cNvSpPr/>
          <p:nvPr/>
        </p:nvSpPr>
        <p:spPr>
          <a:xfrm>
            <a:off x="8805703" y="1625413"/>
            <a:ext cx="2008005" cy="90462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A0E5A8A-952A-895F-8B64-A9B2B231DC6A}"/>
              </a:ext>
            </a:extLst>
          </p:cNvPr>
          <p:cNvSpPr/>
          <p:nvPr/>
        </p:nvSpPr>
        <p:spPr>
          <a:xfrm>
            <a:off x="8805702" y="3414629"/>
            <a:ext cx="2008005" cy="8958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2B7A678-9735-7F5E-9A58-F3AAA07836E6}"/>
              </a:ext>
            </a:extLst>
          </p:cNvPr>
          <p:cNvSpPr/>
          <p:nvPr/>
        </p:nvSpPr>
        <p:spPr>
          <a:xfrm>
            <a:off x="8805702" y="2613529"/>
            <a:ext cx="2008005" cy="72803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9C45524-E236-078F-D008-4BFB5B4C5703}"/>
              </a:ext>
            </a:extLst>
          </p:cNvPr>
          <p:cNvSpPr txBox="1"/>
          <p:nvPr/>
        </p:nvSpPr>
        <p:spPr>
          <a:xfrm>
            <a:off x="9277709" y="1939227"/>
            <a:ext cx="15359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Non-reflective Object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0EE8CC3-5D7A-D5B7-7ABD-205D31FF55C0}"/>
              </a:ext>
            </a:extLst>
          </p:cNvPr>
          <p:cNvSpPr txBox="1"/>
          <p:nvPr/>
        </p:nvSpPr>
        <p:spPr>
          <a:xfrm>
            <a:off x="9272680" y="2846625"/>
            <a:ext cx="136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Object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7558197-3B5A-B7FD-0BB7-B7B912DE7E84}"/>
              </a:ext>
            </a:extLst>
          </p:cNvPr>
          <p:cNvSpPr txBox="1"/>
          <p:nvPr/>
        </p:nvSpPr>
        <p:spPr>
          <a:xfrm>
            <a:off x="9272680" y="3721440"/>
            <a:ext cx="12715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Reflective Object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C25239D-9548-7F94-8500-91958355AF29}"/>
              </a:ext>
            </a:extLst>
          </p:cNvPr>
          <p:cNvSpPr txBox="1"/>
          <p:nvPr/>
        </p:nvSpPr>
        <p:spPr>
          <a:xfrm>
            <a:off x="5737772" y="1845252"/>
            <a:ext cx="8931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 beam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714398A-0122-D002-D5FF-4FEE87460ACB}"/>
              </a:ext>
            </a:extLst>
          </p:cNvPr>
          <p:cNvSpPr txBox="1"/>
          <p:nvPr/>
        </p:nvSpPr>
        <p:spPr>
          <a:xfrm>
            <a:off x="5503222" y="3900290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Natural backscatter</a:t>
            </a:r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87273637-54ED-64D0-7D01-11DE4D5A8A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4634" y="30633"/>
            <a:ext cx="1967633" cy="1151066"/>
          </a:xfrm>
          <a:prstGeom prst="rect">
            <a:avLst/>
          </a:prstGeom>
        </p:spPr>
      </p:pic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56F53BB2-E98B-8C8D-2532-C326C96CD1E5}"/>
              </a:ext>
            </a:extLst>
          </p:cNvPr>
          <p:cNvCxnSpPr>
            <a:cxnSpLocks/>
          </p:cNvCxnSpPr>
          <p:nvPr/>
        </p:nvCxnSpPr>
        <p:spPr>
          <a:xfrm>
            <a:off x="2431627" y="884712"/>
            <a:ext cx="0" cy="564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B58E162-18B6-505A-F246-4CD1613FBFC6}"/>
              </a:ext>
            </a:extLst>
          </p:cNvPr>
          <p:cNvSpPr/>
          <p:nvPr/>
        </p:nvSpPr>
        <p:spPr>
          <a:xfrm>
            <a:off x="1318124" y="119950"/>
            <a:ext cx="4068982" cy="833516"/>
          </a:xfrm>
          <a:prstGeom prst="rect">
            <a:avLst/>
          </a:prstGeom>
          <a:noFill/>
          <a:ln>
            <a:solidFill>
              <a:schemeClr val="accent5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5C6E3AD-9FD4-F3BB-587B-33752A42FA0C}"/>
              </a:ext>
            </a:extLst>
          </p:cNvPr>
          <p:cNvSpPr txBox="1"/>
          <p:nvPr/>
        </p:nvSpPr>
        <p:spPr>
          <a:xfrm>
            <a:off x="3692680" y="398208"/>
            <a:ext cx="1354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generator</a:t>
            </a:r>
          </a:p>
        </p:txBody>
      </p:sp>
      <p:pic>
        <p:nvPicPr>
          <p:cNvPr id="6" name="Picture 5" descr="A red light on a black stand&#10;&#10;Description automatically generated">
            <a:extLst>
              <a:ext uri="{FF2B5EF4-FFF2-40B4-BE49-F238E27FC236}">
                <a16:creationId xmlns:a16="http://schemas.microsoft.com/office/drawing/2014/main" id="{CF68DE69-13A1-D3AB-F65C-102DC684D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838" y="4633069"/>
            <a:ext cx="1295162" cy="17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98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113">
            <a:extLst>
              <a:ext uri="{FF2B5EF4-FFF2-40B4-BE49-F238E27FC236}">
                <a16:creationId xmlns:a16="http://schemas.microsoft.com/office/drawing/2014/main" id="{CDE3B87A-BCF9-84C3-70EF-E8E70C136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7" y="5279247"/>
            <a:ext cx="12191998" cy="15814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AE1161-020F-87D8-DFBD-6D31317182B7}"/>
              </a:ext>
            </a:extLst>
          </p:cNvPr>
          <p:cNvSpPr/>
          <p:nvPr/>
        </p:nvSpPr>
        <p:spPr>
          <a:xfrm>
            <a:off x="0" y="1797802"/>
            <a:ext cx="12191999" cy="50601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eiling Lights">
                <a:extLst>
                  <a:ext uri="{FF2B5EF4-FFF2-40B4-BE49-F238E27FC236}">
                    <a16:creationId xmlns:a16="http://schemas.microsoft.com/office/drawing/2014/main" id="{48082415-0F37-0920-3E4F-64E493045F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9395110"/>
                  </p:ext>
                </p:extLst>
              </p:nvPr>
            </p:nvGraphicFramePr>
            <p:xfrm>
              <a:off x="882975" y="1664563"/>
              <a:ext cx="5007382" cy="169451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07382" cy="1694513"/>
                    </a:xfrm>
                    <a:prstGeom prst="rect">
                      <a:avLst/>
                    </a:prstGeom>
                  </am3d:spPr>
                  <am3d:camera>
                    <am3d:pos x="0" y="0" z="500002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539999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845" ay="2391671" az="-695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500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eiling Lights">
                <a:extLst>
                  <a:ext uri="{FF2B5EF4-FFF2-40B4-BE49-F238E27FC236}">
                    <a16:creationId xmlns:a16="http://schemas.microsoft.com/office/drawing/2014/main" id="{48082415-0F37-0920-3E4F-64E493045F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2975" y="1664563"/>
                <a:ext cx="5007382" cy="16945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Office Table">
                <a:extLst>
                  <a:ext uri="{FF2B5EF4-FFF2-40B4-BE49-F238E27FC236}">
                    <a16:creationId xmlns:a16="http://schemas.microsoft.com/office/drawing/2014/main" id="{3BA0C03B-AAAD-D99C-279F-9A9D065D772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6677184"/>
                  </p:ext>
                </p:extLst>
              </p:nvPr>
            </p:nvGraphicFramePr>
            <p:xfrm>
              <a:off x="253371" y="4219244"/>
              <a:ext cx="3521010" cy="224811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1010" cy="2248115"/>
                    </a:xfrm>
                    <a:prstGeom prst="rect">
                      <a:avLst/>
                    </a:prstGeom>
                  </am3d:spPr>
                  <am3d:camera>
                    <am3d:pos x="0" y="0" z="542579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64873" d="1000000"/>
                    <am3d:preTrans dx="0" dy="-816168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23621" ay="2176779" az="68057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293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Office Table">
                <a:extLst>
                  <a:ext uri="{FF2B5EF4-FFF2-40B4-BE49-F238E27FC236}">
                    <a16:creationId xmlns:a16="http://schemas.microsoft.com/office/drawing/2014/main" id="{3BA0C03B-AAAD-D99C-279F-9A9D065D772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53371" y="4219244"/>
                <a:ext cx="3521010" cy="2248115"/>
              </a:xfrm>
              <a:prstGeom prst="rect">
                <a:avLst/>
              </a:prstGeom>
            </p:spPr>
          </p:pic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4612E0EE-AE7F-3A5D-4DA7-B3EF510F9E4A}"/>
              </a:ext>
            </a:extLst>
          </p:cNvPr>
          <p:cNvGrpSpPr/>
          <p:nvPr/>
        </p:nvGrpSpPr>
        <p:grpSpPr>
          <a:xfrm>
            <a:off x="3649114" y="4293279"/>
            <a:ext cx="437115" cy="1430845"/>
            <a:chOff x="4792942" y="2484676"/>
            <a:chExt cx="1364415" cy="3328759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0" name="3D Model 9" descr="Clay flower pot">
                  <a:extLst>
                    <a:ext uri="{FF2B5EF4-FFF2-40B4-BE49-F238E27FC236}">
                      <a16:creationId xmlns:a16="http://schemas.microsoft.com/office/drawing/2014/main" id="{4ED1367D-7369-0F89-9690-D729A4B3ACE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793365745"/>
                    </p:ext>
                  </p:extLst>
                </p:nvPr>
              </p:nvGraphicFramePr>
              <p:xfrm>
                <a:off x="4792942" y="4120558"/>
                <a:ext cx="1364415" cy="1692877"/>
              </p:xfrm>
              <a:graphic>
                <a:graphicData uri="http://schemas.microsoft.com/office/drawing/2017/model3d">
                  <am3d:model3d r:embed="rId7">
                    <am3d:spPr>
                      <a:xfrm>
                        <a:off x="0" y="0"/>
                        <a:ext cx="437115" cy="727672"/>
                      </a:xfrm>
                      <a:prstGeom prst="rect">
                        <a:avLst/>
                      </a:prstGeom>
                    </am3d:spPr>
                    <am3d:camera>
                      <am3d:pos x="0" y="0" z="60360393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6914403" d="1000000"/>
                      <am3d:preTrans dx="0" dy="-1800000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711666" ay="1711557" az="873129"/>
                      <am3d:postTrans dx="0" dy="0" dz="0"/>
                    </am3d:trans>
                    <am3d:raster rName="Office3DRenderer" rVer="16.0.8326">
                      <am3d:blip r:embed="rId8"/>
                    </am3d:raster>
                    <am3d:objViewport viewportSz="63984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0" name="3D Model 9" descr="Clay flower pot">
                  <a:extLst>
                    <a:ext uri="{FF2B5EF4-FFF2-40B4-BE49-F238E27FC236}">
                      <a16:creationId xmlns:a16="http://schemas.microsoft.com/office/drawing/2014/main" id="{4ED1367D-7369-0F89-9690-D729A4B3ACE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649114" y="4996452"/>
                  <a:ext cx="437115" cy="72767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" name="3D Model 8" descr="Cactus">
                  <a:extLst>
                    <a:ext uri="{FF2B5EF4-FFF2-40B4-BE49-F238E27FC236}">
                      <a16:creationId xmlns:a16="http://schemas.microsoft.com/office/drawing/2014/main" id="{F1E91290-3F4C-C2AB-F6B6-B822F9DDAF85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09313223"/>
                    </p:ext>
                  </p:extLst>
                </p:nvPr>
              </p:nvGraphicFramePr>
              <p:xfrm>
                <a:off x="4832103" y="2484676"/>
                <a:ext cx="1094098" cy="2121544"/>
              </p:xfrm>
              <a:graphic>
                <a:graphicData uri="http://schemas.microsoft.com/office/drawing/2017/model3d">
                  <am3d:model3d r:embed="rId9">
                    <am3d:spPr>
                      <a:xfrm>
                        <a:off x="0" y="0"/>
                        <a:ext cx="350514" cy="911932"/>
                      </a:xfrm>
                      <a:prstGeom prst="rect">
                        <a:avLst/>
                      </a:prstGeom>
                    </am3d:spPr>
                    <am3d:camera>
                      <am3d:pos x="0" y="0" z="50393231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4548978" d="1000000"/>
                      <am3d:preTrans dx="1039755" dy="-17939290" dz="-741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784909" ay="683893" az="157760"/>
                      <am3d:postTrans dx="0" dy="0" dz="0"/>
                    </am3d:trans>
                    <am3d:raster rName="Office3DRenderer" rVer="16.0.8326">
                      <am3d:blip r:embed="rId10"/>
                    </am3d:raster>
                    <am3d:objViewport viewportSz="964143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" name="3D Model 8" descr="Cactus">
                  <a:extLst>
                    <a:ext uri="{FF2B5EF4-FFF2-40B4-BE49-F238E27FC236}">
                      <a16:creationId xmlns:a16="http://schemas.microsoft.com/office/drawing/2014/main" id="{F1E91290-3F4C-C2AB-F6B6-B822F9DDAF8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661660" y="4293279"/>
                  <a:ext cx="350514" cy="911932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Surface Pro - Burgundy">
                <a:extLst>
                  <a:ext uri="{FF2B5EF4-FFF2-40B4-BE49-F238E27FC236}">
                    <a16:creationId xmlns:a16="http://schemas.microsoft.com/office/drawing/2014/main" id="{3C8D140C-6014-0C96-AE66-EC39303840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69992108"/>
                  </p:ext>
                </p:extLst>
              </p:nvPr>
            </p:nvGraphicFramePr>
            <p:xfrm>
              <a:off x="713062" y="4228238"/>
              <a:ext cx="674860" cy="585109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674860" cy="585109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559240" ay="2514039" az="375301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7997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Surface Pro - Burgundy">
                <a:extLst>
                  <a:ext uri="{FF2B5EF4-FFF2-40B4-BE49-F238E27FC236}">
                    <a16:creationId xmlns:a16="http://schemas.microsoft.com/office/drawing/2014/main" id="{3C8D140C-6014-0C96-AE66-EC39303840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3062" y="4228238"/>
                <a:ext cx="674860" cy="585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3D Model 22" descr="Office Chair">
                <a:extLst>
                  <a:ext uri="{FF2B5EF4-FFF2-40B4-BE49-F238E27FC236}">
                    <a16:creationId xmlns:a16="http://schemas.microsoft.com/office/drawing/2014/main" id="{0F5AF2D2-FCDE-C45C-E223-053D4ED8BE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445270"/>
                  </p:ext>
                </p:extLst>
              </p:nvPr>
            </p:nvGraphicFramePr>
            <p:xfrm>
              <a:off x="1785499" y="4014273"/>
              <a:ext cx="1598336" cy="2435561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1598336" cy="2435561"/>
                    </a:xfrm>
                    <a:prstGeom prst="rect">
                      <a:avLst/>
                    </a:prstGeom>
                  </am3d:spPr>
                  <am3d:camera>
                    <am3d:pos x="0" y="0" z="700350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0000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52060" ay="-3635950" az="-9791005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28541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3D Model 22" descr="Office Chair">
                <a:extLst>
                  <a:ext uri="{FF2B5EF4-FFF2-40B4-BE49-F238E27FC236}">
                    <a16:creationId xmlns:a16="http://schemas.microsoft.com/office/drawing/2014/main" id="{0F5AF2D2-FCDE-C45C-E223-053D4ED8BE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785499" y="4014273"/>
                <a:ext cx="1598336" cy="2435561"/>
              </a:xfrm>
              <a:prstGeom prst="rect">
                <a:avLst/>
              </a:prstGeom>
            </p:spPr>
          </p:pic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DE04159-E9A4-8C3A-BB0A-AD202B4F241A}"/>
              </a:ext>
            </a:extLst>
          </p:cNvPr>
          <p:cNvCxnSpPr>
            <a:cxnSpLocks/>
          </p:cNvCxnSpPr>
          <p:nvPr/>
        </p:nvCxnSpPr>
        <p:spPr>
          <a:xfrm flipH="1">
            <a:off x="1967169" y="3378117"/>
            <a:ext cx="60285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0A9F2F9-B85C-598B-B5D9-59D4ECF7965A}"/>
              </a:ext>
            </a:extLst>
          </p:cNvPr>
          <p:cNvCxnSpPr>
            <a:cxnSpLocks/>
          </p:cNvCxnSpPr>
          <p:nvPr/>
        </p:nvCxnSpPr>
        <p:spPr>
          <a:xfrm>
            <a:off x="2119569" y="3378117"/>
            <a:ext cx="0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F75E7B8-DD7F-4C18-3C9B-93097891E18D}"/>
              </a:ext>
            </a:extLst>
          </p:cNvPr>
          <p:cNvCxnSpPr>
            <a:cxnSpLocks/>
          </p:cNvCxnSpPr>
          <p:nvPr/>
        </p:nvCxnSpPr>
        <p:spPr>
          <a:xfrm>
            <a:off x="2211685" y="3353992"/>
            <a:ext cx="86703" cy="24969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0A8434-F734-B87D-3CA0-684541A06CF8}"/>
              </a:ext>
            </a:extLst>
          </p:cNvPr>
          <p:cNvCxnSpPr>
            <a:cxnSpLocks/>
          </p:cNvCxnSpPr>
          <p:nvPr/>
        </p:nvCxnSpPr>
        <p:spPr>
          <a:xfrm>
            <a:off x="2359988" y="3314377"/>
            <a:ext cx="122631" cy="21195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FA19D6-F2A3-F831-CB2C-51861D6FADE7}"/>
              </a:ext>
            </a:extLst>
          </p:cNvPr>
          <p:cNvCxnSpPr>
            <a:cxnSpLocks/>
          </p:cNvCxnSpPr>
          <p:nvPr/>
        </p:nvCxnSpPr>
        <p:spPr>
          <a:xfrm flipH="1">
            <a:off x="2569174" y="3075448"/>
            <a:ext cx="60285" cy="29642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2D4294-4815-3274-0340-AE934BFB0253}"/>
              </a:ext>
            </a:extLst>
          </p:cNvPr>
          <p:cNvCxnSpPr>
            <a:cxnSpLocks/>
          </p:cNvCxnSpPr>
          <p:nvPr/>
        </p:nvCxnSpPr>
        <p:spPr>
          <a:xfrm>
            <a:off x="2734856" y="3091268"/>
            <a:ext cx="0" cy="296428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1EC7CB-6ACC-6FE1-584B-C8C637529E5B}"/>
              </a:ext>
            </a:extLst>
          </p:cNvPr>
          <p:cNvCxnSpPr>
            <a:cxnSpLocks/>
          </p:cNvCxnSpPr>
          <p:nvPr/>
        </p:nvCxnSpPr>
        <p:spPr>
          <a:xfrm>
            <a:off x="2840254" y="3091268"/>
            <a:ext cx="118534" cy="232688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4B7171-8244-E0F7-3B29-F8E62C1DC4AE}"/>
              </a:ext>
            </a:extLst>
          </p:cNvPr>
          <p:cNvCxnSpPr>
            <a:cxnSpLocks/>
          </p:cNvCxnSpPr>
          <p:nvPr/>
        </p:nvCxnSpPr>
        <p:spPr>
          <a:xfrm>
            <a:off x="2958788" y="3075448"/>
            <a:ext cx="149013" cy="238929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0A01E6-4E2C-F671-7F78-048AC11DCCA8}"/>
              </a:ext>
            </a:extLst>
          </p:cNvPr>
          <p:cNvCxnSpPr>
            <a:cxnSpLocks/>
          </p:cNvCxnSpPr>
          <p:nvPr/>
        </p:nvCxnSpPr>
        <p:spPr>
          <a:xfrm flipH="1">
            <a:off x="3448835" y="2908388"/>
            <a:ext cx="144952" cy="182880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174C200-C53A-87A1-5F37-9095C5E52E2C}"/>
              </a:ext>
            </a:extLst>
          </p:cNvPr>
          <p:cNvCxnSpPr>
            <a:cxnSpLocks/>
          </p:cNvCxnSpPr>
          <p:nvPr/>
        </p:nvCxnSpPr>
        <p:spPr>
          <a:xfrm flipH="1">
            <a:off x="3593787" y="2950229"/>
            <a:ext cx="72475" cy="2446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5E0BEA0-218A-1DF8-F10A-BD0A2AC1F642}"/>
              </a:ext>
            </a:extLst>
          </p:cNvPr>
          <p:cNvCxnSpPr>
            <a:cxnSpLocks/>
          </p:cNvCxnSpPr>
          <p:nvPr/>
        </p:nvCxnSpPr>
        <p:spPr>
          <a:xfrm flipH="1">
            <a:off x="3729464" y="2987082"/>
            <a:ext cx="38761" cy="2446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25E28DD-3CB7-005B-BCE0-DC3648BB19BB}"/>
              </a:ext>
            </a:extLst>
          </p:cNvPr>
          <p:cNvCxnSpPr>
            <a:cxnSpLocks/>
          </p:cNvCxnSpPr>
          <p:nvPr/>
        </p:nvCxnSpPr>
        <p:spPr>
          <a:xfrm>
            <a:off x="3861550" y="2987082"/>
            <a:ext cx="47340" cy="273483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31FC0AF-13A0-107E-9FFE-5EA2113C57FF}"/>
              </a:ext>
            </a:extLst>
          </p:cNvPr>
          <p:cNvCxnSpPr>
            <a:cxnSpLocks/>
          </p:cNvCxnSpPr>
          <p:nvPr/>
        </p:nvCxnSpPr>
        <p:spPr>
          <a:xfrm flipH="1">
            <a:off x="4083910" y="3128979"/>
            <a:ext cx="61221" cy="209070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C930E6E-6E99-508E-9FFA-5CE89C521F02}"/>
              </a:ext>
            </a:extLst>
          </p:cNvPr>
          <p:cNvCxnSpPr>
            <a:cxnSpLocks/>
          </p:cNvCxnSpPr>
          <p:nvPr/>
        </p:nvCxnSpPr>
        <p:spPr>
          <a:xfrm>
            <a:off x="4263593" y="3144728"/>
            <a:ext cx="0" cy="238757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EB4890F-A875-18E7-7F23-7FEFC0F4FAAF}"/>
              </a:ext>
            </a:extLst>
          </p:cNvPr>
          <p:cNvCxnSpPr>
            <a:cxnSpLocks/>
          </p:cNvCxnSpPr>
          <p:nvPr/>
        </p:nvCxnSpPr>
        <p:spPr>
          <a:xfrm>
            <a:off x="4405596" y="3144728"/>
            <a:ext cx="99141" cy="24180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F72B5D-0E22-78B1-B7D4-92F6AC890B24}"/>
              </a:ext>
            </a:extLst>
          </p:cNvPr>
          <p:cNvCxnSpPr>
            <a:cxnSpLocks/>
          </p:cNvCxnSpPr>
          <p:nvPr/>
        </p:nvCxnSpPr>
        <p:spPr>
          <a:xfrm>
            <a:off x="4559619" y="3123823"/>
            <a:ext cx="91325" cy="214226"/>
          </a:xfrm>
          <a:prstGeom prst="line">
            <a:avLst/>
          </a:prstGeom>
          <a:ln>
            <a:solidFill>
              <a:srgbClr val="FFD91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7239BC5B-6FCE-BDFA-D24E-2FC7AEE5AD69}"/>
              </a:ext>
            </a:extLst>
          </p:cNvPr>
          <p:cNvSpPr txBox="1"/>
          <p:nvPr/>
        </p:nvSpPr>
        <p:spPr>
          <a:xfrm>
            <a:off x="6875726" y="2012929"/>
            <a:ext cx="514065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Diffused lights enabled with optical wireless transmission</a:t>
            </a:r>
            <a:endParaRPr lang="en-US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ED6A51D-A083-F739-1299-415B7051B3E2}"/>
              </a:ext>
            </a:extLst>
          </p:cNvPr>
          <p:cNvCxnSpPr>
            <a:cxnSpLocks/>
            <a:stCxn id="70" idx="1"/>
          </p:cNvCxnSpPr>
          <p:nvPr/>
        </p:nvCxnSpPr>
        <p:spPr>
          <a:xfrm flipH="1" flipV="1">
            <a:off x="4455166" y="2320597"/>
            <a:ext cx="2420560" cy="15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4" name="3D Model 73" descr="Paper Cup With Straw">
                <a:extLst>
                  <a:ext uri="{FF2B5EF4-FFF2-40B4-BE49-F238E27FC236}">
                    <a16:creationId xmlns:a16="http://schemas.microsoft.com/office/drawing/2014/main" id="{DF1AA529-29C4-1A47-FF2D-DD9355D752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4320244"/>
                  </p:ext>
                </p:extLst>
              </p:nvPr>
            </p:nvGraphicFramePr>
            <p:xfrm>
              <a:off x="2125669" y="4141887"/>
              <a:ext cx="310695" cy="517825"/>
            </p:xfrm>
            <a:graphic>
              <a:graphicData uri="http://schemas.microsoft.com/office/drawing/2017/model3d">
                <am3d:model3d r:embed="rId15">
                  <am3d:spPr>
                    <a:xfrm>
                      <a:off x="0" y="0"/>
                      <a:ext cx="310695" cy="517825"/>
                    </a:xfrm>
                    <a:prstGeom prst="rect">
                      <a:avLst/>
                    </a:prstGeom>
                  </am3d:spPr>
                  <am3d:camera>
                    <am3d:pos x="0" y="0" z="6139669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57057" ay="1795226" az="178585"/>
                    <am3d:postTrans dx="0" dy="0" dz="0"/>
                  </am3d:trans>
                  <am3d:raster rName="Office3DRenderer" rVer="16.0.8326">
                    <am3d:blip r:embed="rId16"/>
                  </am3d:raster>
                  <am3d:objViewport viewportSz="55548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4" name="3D Model 73" descr="Paper Cup With Straw">
                <a:extLst>
                  <a:ext uri="{FF2B5EF4-FFF2-40B4-BE49-F238E27FC236}">
                    <a16:creationId xmlns:a16="http://schemas.microsoft.com/office/drawing/2014/main" id="{DF1AA529-29C4-1A47-FF2D-DD9355D752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125669" y="4141887"/>
                <a:ext cx="310695" cy="517825"/>
              </a:xfrm>
              <a:prstGeom prst="rect">
                <a:avLst/>
              </a:prstGeom>
            </p:spPr>
          </p:pic>
        </mc:Fallback>
      </mc:AlternateContent>
      <p:sp>
        <p:nvSpPr>
          <p:cNvPr id="76" name="TextBox 75">
            <a:extLst>
              <a:ext uri="{FF2B5EF4-FFF2-40B4-BE49-F238E27FC236}">
                <a16:creationId xmlns:a16="http://schemas.microsoft.com/office/drawing/2014/main" id="{80314F46-6F25-243F-307D-BE3C7FD23B79}"/>
              </a:ext>
            </a:extLst>
          </p:cNvPr>
          <p:cNvSpPr txBox="1"/>
          <p:nvPr/>
        </p:nvSpPr>
        <p:spPr>
          <a:xfrm>
            <a:off x="4401938" y="3915073"/>
            <a:ext cx="156803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Event camera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60FE657B-B95A-4250-F19D-C1C8498CBE1F}"/>
              </a:ext>
            </a:extLst>
          </p:cNvPr>
          <p:cNvGrpSpPr/>
          <p:nvPr/>
        </p:nvGrpSpPr>
        <p:grpSpPr>
          <a:xfrm>
            <a:off x="5027071" y="5491662"/>
            <a:ext cx="1751443" cy="1154541"/>
            <a:chOff x="9105635" y="4894852"/>
            <a:chExt cx="2814501" cy="1724661"/>
          </a:xfrm>
        </p:grpSpPr>
        <p:pic>
          <p:nvPicPr>
            <p:cNvPr id="6" name="Picture 5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EB7BB5C5-0D0D-0B9F-241B-A4D28D731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DD2F7F8-BC40-ACE5-9152-2D1646D595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17288" t="18947" r="5373" b="29263"/>
            <a:stretch/>
          </p:blipFill>
          <p:spPr>
            <a:xfrm rot="19916037">
              <a:off x="9105635" y="5693443"/>
              <a:ext cx="755534" cy="555363"/>
            </a:xfrm>
            <a:prstGeom prst="rect">
              <a:avLst/>
            </a:prstGeom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2CF3DC95-ADD7-9B6A-F1EE-A0AB463D6F52}"/>
              </a:ext>
            </a:extLst>
          </p:cNvPr>
          <p:cNvGrpSpPr/>
          <p:nvPr/>
        </p:nvGrpSpPr>
        <p:grpSpPr>
          <a:xfrm>
            <a:off x="7852497" y="5506509"/>
            <a:ext cx="1722703" cy="1154541"/>
            <a:chOff x="9151819" y="4894852"/>
            <a:chExt cx="2768317" cy="1724661"/>
          </a:xfrm>
        </p:grpSpPr>
        <p:pic>
          <p:nvPicPr>
            <p:cNvPr id="126" name="Picture 125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F3314621-435C-5A05-B020-FFFA2D182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B95AA282-5DD3-3BC6-1059-3F9770ACC1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alphaModFix amt="85000"/>
            </a:blip>
            <a:srcRect l="17288" t="18947" r="5373" b="29263"/>
            <a:stretch/>
          </p:blipFill>
          <p:spPr>
            <a:xfrm rot="19916037">
              <a:off x="9207532" y="5642247"/>
              <a:ext cx="755534" cy="555363"/>
            </a:xfrm>
            <a:prstGeom prst="rect">
              <a:avLst/>
            </a:prstGeom>
          </p:spPr>
        </p:pic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F5C271E8-B297-1703-8ACF-3E8AF8A526AA}"/>
              </a:ext>
            </a:extLst>
          </p:cNvPr>
          <p:cNvGrpSpPr/>
          <p:nvPr/>
        </p:nvGrpSpPr>
        <p:grpSpPr>
          <a:xfrm>
            <a:off x="10454602" y="5537707"/>
            <a:ext cx="1722703" cy="1154541"/>
            <a:chOff x="9151819" y="4894852"/>
            <a:chExt cx="2768317" cy="1724661"/>
          </a:xfrm>
        </p:grpSpPr>
        <p:pic>
          <p:nvPicPr>
            <p:cNvPr id="1027" name="Picture 1026" descr="A plastic and yellow vehicle with wheels&#10;&#10;Description automatically generated with medium confidence">
              <a:extLst>
                <a:ext uri="{FF2B5EF4-FFF2-40B4-BE49-F238E27FC236}">
                  <a16:creationId xmlns:a16="http://schemas.microsoft.com/office/drawing/2014/main" id="{F681108F-BA48-0634-DA87-BBF40E821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1819" y="4894852"/>
              <a:ext cx="2768317" cy="1724661"/>
            </a:xfrm>
            <a:prstGeom prst="rect">
              <a:avLst/>
            </a:prstGeom>
          </p:spPr>
        </p:pic>
        <p:pic>
          <p:nvPicPr>
            <p:cNvPr id="1028" name="Picture 1027">
              <a:extLst>
                <a:ext uri="{FF2B5EF4-FFF2-40B4-BE49-F238E27FC236}">
                  <a16:creationId xmlns:a16="http://schemas.microsoft.com/office/drawing/2014/main" id="{CA66C266-7E3C-1D9B-0873-4B657C175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alphaModFix amt="50000"/>
            </a:blip>
            <a:srcRect l="17288" t="18947" r="5373" b="29263"/>
            <a:stretch/>
          </p:blipFill>
          <p:spPr>
            <a:xfrm rot="19916037">
              <a:off x="9213636" y="5595643"/>
              <a:ext cx="755534" cy="555363"/>
            </a:xfrm>
            <a:prstGeom prst="rect">
              <a:avLst/>
            </a:prstGeom>
          </p:spPr>
        </p:pic>
      </p:grpSp>
      <p:cxnSp>
        <p:nvCxnSpPr>
          <p:cNvPr id="1031" name="Straight Arrow Connector 1030">
            <a:extLst>
              <a:ext uri="{FF2B5EF4-FFF2-40B4-BE49-F238E27FC236}">
                <a16:creationId xmlns:a16="http://schemas.microsoft.com/office/drawing/2014/main" id="{9F6E2A1C-302D-D7AC-DE6D-D0A4810A83B1}"/>
              </a:ext>
            </a:extLst>
          </p:cNvPr>
          <p:cNvCxnSpPr>
            <a:cxnSpLocks/>
            <a:endCxn id="126" idx="3"/>
          </p:cNvCxnSpPr>
          <p:nvPr/>
        </p:nvCxnSpPr>
        <p:spPr>
          <a:xfrm flipH="1">
            <a:off x="9575198" y="6068933"/>
            <a:ext cx="810974" cy="1484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Arrow Connector 1032">
            <a:extLst>
              <a:ext uri="{FF2B5EF4-FFF2-40B4-BE49-F238E27FC236}">
                <a16:creationId xmlns:a16="http://schemas.microsoft.com/office/drawing/2014/main" id="{B86244C3-0027-F374-9FE6-E1420E114FC5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6778512" y="6037735"/>
            <a:ext cx="1005555" cy="311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212965F4-EBCA-9C59-4363-F92A6B70DC86}"/>
              </a:ext>
            </a:extLst>
          </p:cNvPr>
          <p:cNvCxnSpPr>
            <a:cxnSpLocks/>
            <a:stCxn id="76" idx="2"/>
            <a:endCxn id="22" idx="0"/>
          </p:cNvCxnSpPr>
          <p:nvPr/>
        </p:nvCxnSpPr>
        <p:spPr>
          <a:xfrm flipH="1">
            <a:off x="5174694" y="4284405"/>
            <a:ext cx="11264" cy="17637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32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71" name="3D Model 1070" descr="Solar Panel On Stand">
                <a:extLst>
                  <a:ext uri="{FF2B5EF4-FFF2-40B4-BE49-F238E27FC236}">
                    <a16:creationId xmlns:a16="http://schemas.microsoft.com/office/drawing/2014/main" id="{4776C50B-64D7-58DC-E40A-BCC8922AAC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23736104"/>
                  </p:ext>
                </p:extLst>
              </p:nvPr>
            </p:nvGraphicFramePr>
            <p:xfrm>
              <a:off x="4186756" y="1548323"/>
              <a:ext cx="3818486" cy="376135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18486" cy="3761351"/>
                    </a:xfrm>
                    <a:prstGeom prst="rect">
                      <a:avLst/>
                    </a:prstGeom>
                  </am3d:spPr>
                  <am3d:camera>
                    <am3d:pos x="0" y="0" z="77812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0099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2046" ay="233152" az="963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11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71" name="3D Model 1070" descr="Solar Panel On Stand">
                <a:extLst>
                  <a:ext uri="{FF2B5EF4-FFF2-40B4-BE49-F238E27FC236}">
                    <a16:creationId xmlns:a16="http://schemas.microsoft.com/office/drawing/2014/main" id="{4776C50B-64D7-58DC-E40A-BCC8922AAC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6756" y="1548323"/>
                <a:ext cx="3818486" cy="37613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6737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5495</TotalTime>
  <Words>27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Abbaas Alif M N</dc:creator>
  <cp:lastModifiedBy>Abbaas Alif M N</cp:lastModifiedBy>
  <cp:revision>2</cp:revision>
  <dcterms:created xsi:type="dcterms:W3CDTF">2024-02-25T21:38:16Z</dcterms:created>
  <dcterms:modified xsi:type="dcterms:W3CDTF">2024-04-01T03:02:12Z</dcterms:modified>
</cp:coreProperties>
</file>

<file path=docProps/thumbnail.jpeg>
</file>